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B0C7819-E8E4-D164-D934-91A887C5E1BA}"/>
              </a:ext>
            </a:extLst>
          </p:cNvPr>
          <p:cNvSpPr>
            <a:spLocks noGrp="1"/>
          </p:cNvSpPr>
          <p:nvPr>
            <p:ph type="dt" sz="half" idx="10"/>
          </p:nvPr>
        </p:nvSpPr>
        <p:spPr/>
        <p:txBody>
          <a:bodyPr/>
          <a:lstStyle>
            <a:lvl1pPr>
              <a:defRPr/>
            </a:lvl1pPr>
          </a:lstStyle>
          <a:p>
            <a:pPr>
              <a:defRPr/>
            </a:pPr>
            <a:endParaRPr lang="it-IT" altLang="it-IT"/>
          </a:p>
        </p:txBody>
      </p:sp>
      <p:sp>
        <p:nvSpPr>
          <p:cNvPr id="5" name="Segnaposto piè di pagina 4">
            <a:extLst>
              <a:ext uri="{FF2B5EF4-FFF2-40B4-BE49-F238E27FC236}">
                <a16:creationId xmlns:a16="http://schemas.microsoft.com/office/drawing/2014/main" id="{F7CAE9FB-E490-FF3B-A071-E6B895B70874}"/>
              </a:ext>
            </a:extLst>
          </p:cNvPr>
          <p:cNvSpPr>
            <a:spLocks noGrp="1"/>
          </p:cNvSpPr>
          <p:nvPr>
            <p:ph type="ftr" sz="quarter" idx="11"/>
          </p:nvPr>
        </p:nvSpPr>
        <p:spPr/>
        <p:txBody>
          <a:bodyPr/>
          <a:lstStyle>
            <a:lvl1pPr>
              <a:defRPr/>
            </a:lvl1pPr>
          </a:lstStyle>
          <a:p>
            <a:pPr>
              <a:defRPr/>
            </a:pPr>
            <a:endParaRPr lang="it-IT" altLang="it-IT"/>
          </a:p>
        </p:txBody>
      </p:sp>
      <p:sp>
        <p:nvSpPr>
          <p:cNvPr id="6" name="Segnaposto numero diapositiva 5">
            <a:extLst>
              <a:ext uri="{FF2B5EF4-FFF2-40B4-BE49-F238E27FC236}">
                <a16:creationId xmlns:a16="http://schemas.microsoft.com/office/drawing/2014/main" id="{1C3929B7-7CCB-B06B-AC3C-1F414E34EC1D}"/>
              </a:ext>
            </a:extLst>
          </p:cNvPr>
          <p:cNvSpPr>
            <a:spLocks noGrp="1"/>
          </p:cNvSpPr>
          <p:nvPr>
            <p:ph type="sldNum" sz="quarter" idx="12"/>
          </p:nvPr>
        </p:nvSpPr>
        <p:spPr/>
        <p:txBody>
          <a:bodyPr/>
          <a:lstStyle>
            <a:lvl1pPr>
              <a:defRPr smtClean="0"/>
            </a:lvl1pPr>
          </a:lstStyle>
          <a:p>
            <a:pPr>
              <a:defRPr/>
            </a:pPr>
            <a:fld id="{0A36A30C-9F28-4AF4-9CDF-88D08C8495D7}" type="slidenum">
              <a:rPr lang="it-IT" altLang="it-IT"/>
              <a:pPr>
                <a:defRPr/>
              </a:pPr>
              <a:t>‹N›</a:t>
            </a:fld>
            <a:endParaRPr lang="it-IT" altLang="it-IT"/>
          </a:p>
        </p:txBody>
      </p:sp>
    </p:spTree>
    <p:extLst>
      <p:ext uri="{BB962C8B-B14F-4D97-AF65-F5344CB8AC3E}">
        <p14:creationId xmlns:p14="http://schemas.microsoft.com/office/powerpoint/2010/main" val="1325058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26FA081-69B0-D1F2-76AD-39A6DCE420F2}"/>
              </a:ext>
            </a:extLst>
          </p:cNvPr>
          <p:cNvSpPr>
            <a:spLocks noGrp="1"/>
          </p:cNvSpPr>
          <p:nvPr>
            <p:ph type="dt" sz="half" idx="10"/>
          </p:nvPr>
        </p:nvSpPr>
        <p:spPr/>
        <p:txBody>
          <a:bodyPr/>
          <a:lstStyle>
            <a:lvl1pPr>
              <a:defRPr/>
            </a:lvl1pPr>
          </a:lstStyle>
          <a:p>
            <a:pPr>
              <a:defRPr/>
            </a:pPr>
            <a:endParaRPr lang="it-IT" altLang="it-IT"/>
          </a:p>
        </p:txBody>
      </p:sp>
      <p:sp>
        <p:nvSpPr>
          <p:cNvPr id="5" name="Segnaposto piè di pagina 4">
            <a:extLst>
              <a:ext uri="{FF2B5EF4-FFF2-40B4-BE49-F238E27FC236}">
                <a16:creationId xmlns:a16="http://schemas.microsoft.com/office/drawing/2014/main" id="{F65789BB-FA1B-D56B-ADBD-FCCA42ECBD59}"/>
              </a:ext>
            </a:extLst>
          </p:cNvPr>
          <p:cNvSpPr>
            <a:spLocks noGrp="1"/>
          </p:cNvSpPr>
          <p:nvPr>
            <p:ph type="ftr" sz="quarter" idx="11"/>
          </p:nvPr>
        </p:nvSpPr>
        <p:spPr/>
        <p:txBody>
          <a:bodyPr/>
          <a:lstStyle>
            <a:lvl1pPr>
              <a:defRPr/>
            </a:lvl1pPr>
          </a:lstStyle>
          <a:p>
            <a:pPr>
              <a:defRPr/>
            </a:pPr>
            <a:endParaRPr lang="it-IT" altLang="it-IT"/>
          </a:p>
        </p:txBody>
      </p:sp>
      <p:sp>
        <p:nvSpPr>
          <p:cNvPr id="6" name="Segnaposto numero diapositiva 5">
            <a:extLst>
              <a:ext uri="{FF2B5EF4-FFF2-40B4-BE49-F238E27FC236}">
                <a16:creationId xmlns:a16="http://schemas.microsoft.com/office/drawing/2014/main" id="{054AC03C-D3C4-ACA4-90B6-32D7B7342B2C}"/>
              </a:ext>
            </a:extLst>
          </p:cNvPr>
          <p:cNvSpPr>
            <a:spLocks noGrp="1"/>
          </p:cNvSpPr>
          <p:nvPr>
            <p:ph type="sldNum" sz="quarter" idx="12"/>
          </p:nvPr>
        </p:nvSpPr>
        <p:spPr/>
        <p:txBody>
          <a:bodyPr/>
          <a:lstStyle>
            <a:lvl1pPr>
              <a:defRPr smtClean="0"/>
            </a:lvl1pPr>
          </a:lstStyle>
          <a:p>
            <a:pPr>
              <a:defRPr/>
            </a:pPr>
            <a:fld id="{9845C1BC-F300-46D3-891B-7C4E1AD6C495}" type="slidenum">
              <a:rPr lang="it-IT" altLang="it-IT"/>
              <a:pPr>
                <a:defRPr/>
              </a:pPr>
              <a:t>‹N›</a:t>
            </a:fld>
            <a:endParaRPr lang="it-IT" altLang="it-IT"/>
          </a:p>
        </p:txBody>
      </p:sp>
    </p:spTree>
    <p:extLst>
      <p:ext uri="{BB962C8B-B14F-4D97-AF65-F5344CB8AC3E}">
        <p14:creationId xmlns:p14="http://schemas.microsoft.com/office/powerpoint/2010/main" val="124666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69F4D4C-9C3C-05C2-5250-AD19FEEC1A99}"/>
              </a:ext>
            </a:extLst>
          </p:cNvPr>
          <p:cNvSpPr>
            <a:spLocks noGrp="1"/>
          </p:cNvSpPr>
          <p:nvPr>
            <p:ph type="dt" sz="half" idx="10"/>
          </p:nvPr>
        </p:nvSpPr>
        <p:spPr/>
        <p:txBody>
          <a:bodyPr/>
          <a:lstStyle>
            <a:lvl1pPr>
              <a:defRPr/>
            </a:lvl1pPr>
          </a:lstStyle>
          <a:p>
            <a:pPr>
              <a:defRPr/>
            </a:pPr>
            <a:endParaRPr lang="it-IT" altLang="it-IT"/>
          </a:p>
        </p:txBody>
      </p:sp>
      <p:sp>
        <p:nvSpPr>
          <p:cNvPr id="5" name="Segnaposto piè di pagina 4">
            <a:extLst>
              <a:ext uri="{FF2B5EF4-FFF2-40B4-BE49-F238E27FC236}">
                <a16:creationId xmlns:a16="http://schemas.microsoft.com/office/drawing/2014/main" id="{6951B3C5-F4D8-0399-919F-2C212C83CC68}"/>
              </a:ext>
            </a:extLst>
          </p:cNvPr>
          <p:cNvSpPr>
            <a:spLocks noGrp="1"/>
          </p:cNvSpPr>
          <p:nvPr>
            <p:ph type="ftr" sz="quarter" idx="11"/>
          </p:nvPr>
        </p:nvSpPr>
        <p:spPr/>
        <p:txBody>
          <a:bodyPr/>
          <a:lstStyle>
            <a:lvl1pPr>
              <a:defRPr/>
            </a:lvl1pPr>
          </a:lstStyle>
          <a:p>
            <a:pPr>
              <a:defRPr/>
            </a:pPr>
            <a:endParaRPr lang="it-IT" altLang="it-IT"/>
          </a:p>
        </p:txBody>
      </p:sp>
      <p:sp>
        <p:nvSpPr>
          <p:cNvPr id="6" name="Segnaposto numero diapositiva 5">
            <a:extLst>
              <a:ext uri="{FF2B5EF4-FFF2-40B4-BE49-F238E27FC236}">
                <a16:creationId xmlns:a16="http://schemas.microsoft.com/office/drawing/2014/main" id="{F9EE728D-FC20-88C3-762D-87DF78A2A36C}"/>
              </a:ext>
            </a:extLst>
          </p:cNvPr>
          <p:cNvSpPr>
            <a:spLocks noGrp="1"/>
          </p:cNvSpPr>
          <p:nvPr>
            <p:ph type="sldNum" sz="quarter" idx="12"/>
          </p:nvPr>
        </p:nvSpPr>
        <p:spPr/>
        <p:txBody>
          <a:bodyPr/>
          <a:lstStyle>
            <a:lvl1pPr>
              <a:defRPr smtClean="0"/>
            </a:lvl1pPr>
          </a:lstStyle>
          <a:p>
            <a:pPr>
              <a:defRPr/>
            </a:pPr>
            <a:fld id="{32DB5C0E-DDF1-44C5-A4C7-3DDF4FA23CF1}" type="slidenum">
              <a:rPr lang="it-IT" altLang="it-IT"/>
              <a:pPr>
                <a:defRPr/>
              </a:pPr>
              <a:t>‹N›</a:t>
            </a:fld>
            <a:endParaRPr lang="it-IT" altLang="it-IT"/>
          </a:p>
        </p:txBody>
      </p:sp>
    </p:spTree>
    <p:extLst>
      <p:ext uri="{BB962C8B-B14F-4D97-AF65-F5344CB8AC3E}">
        <p14:creationId xmlns:p14="http://schemas.microsoft.com/office/powerpoint/2010/main" val="2420192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69FA027-CAF3-8209-5F32-A70F0F858C83}"/>
              </a:ext>
            </a:extLst>
          </p:cNvPr>
          <p:cNvSpPr>
            <a:spLocks noGrp="1"/>
          </p:cNvSpPr>
          <p:nvPr>
            <p:ph type="dt" sz="half" idx="10"/>
          </p:nvPr>
        </p:nvSpPr>
        <p:spPr/>
        <p:txBody>
          <a:bodyPr/>
          <a:lstStyle>
            <a:lvl1pPr>
              <a:defRPr/>
            </a:lvl1pPr>
          </a:lstStyle>
          <a:p>
            <a:pPr>
              <a:defRPr/>
            </a:pPr>
            <a:endParaRPr lang="it-IT" altLang="it-IT"/>
          </a:p>
        </p:txBody>
      </p:sp>
      <p:sp>
        <p:nvSpPr>
          <p:cNvPr id="5" name="Segnaposto piè di pagina 4">
            <a:extLst>
              <a:ext uri="{FF2B5EF4-FFF2-40B4-BE49-F238E27FC236}">
                <a16:creationId xmlns:a16="http://schemas.microsoft.com/office/drawing/2014/main" id="{F5982551-F5B3-AE79-5DB2-C37394F15299}"/>
              </a:ext>
            </a:extLst>
          </p:cNvPr>
          <p:cNvSpPr>
            <a:spLocks noGrp="1"/>
          </p:cNvSpPr>
          <p:nvPr>
            <p:ph type="ftr" sz="quarter" idx="11"/>
          </p:nvPr>
        </p:nvSpPr>
        <p:spPr/>
        <p:txBody>
          <a:bodyPr/>
          <a:lstStyle>
            <a:lvl1pPr>
              <a:defRPr/>
            </a:lvl1pPr>
          </a:lstStyle>
          <a:p>
            <a:pPr>
              <a:defRPr/>
            </a:pPr>
            <a:endParaRPr lang="it-IT" altLang="it-IT"/>
          </a:p>
        </p:txBody>
      </p:sp>
      <p:sp>
        <p:nvSpPr>
          <p:cNvPr id="6" name="Segnaposto numero diapositiva 5">
            <a:extLst>
              <a:ext uri="{FF2B5EF4-FFF2-40B4-BE49-F238E27FC236}">
                <a16:creationId xmlns:a16="http://schemas.microsoft.com/office/drawing/2014/main" id="{FD50BC56-00AB-9D74-3932-3AFD68594585}"/>
              </a:ext>
            </a:extLst>
          </p:cNvPr>
          <p:cNvSpPr>
            <a:spLocks noGrp="1"/>
          </p:cNvSpPr>
          <p:nvPr>
            <p:ph type="sldNum" sz="quarter" idx="12"/>
          </p:nvPr>
        </p:nvSpPr>
        <p:spPr/>
        <p:txBody>
          <a:bodyPr/>
          <a:lstStyle>
            <a:lvl1pPr>
              <a:defRPr smtClean="0"/>
            </a:lvl1pPr>
          </a:lstStyle>
          <a:p>
            <a:pPr>
              <a:defRPr/>
            </a:pPr>
            <a:fld id="{9B9A965A-C965-42D5-8C02-CA5512A8959A}" type="slidenum">
              <a:rPr lang="it-IT" altLang="it-IT"/>
              <a:pPr>
                <a:defRPr/>
              </a:pPr>
              <a:t>‹N›</a:t>
            </a:fld>
            <a:endParaRPr lang="it-IT" altLang="it-IT"/>
          </a:p>
        </p:txBody>
      </p:sp>
    </p:spTree>
    <p:extLst>
      <p:ext uri="{BB962C8B-B14F-4D97-AF65-F5344CB8AC3E}">
        <p14:creationId xmlns:p14="http://schemas.microsoft.com/office/powerpoint/2010/main" val="487065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ACBE363-7371-976D-0C3C-7E70E8CC2384}"/>
              </a:ext>
            </a:extLst>
          </p:cNvPr>
          <p:cNvSpPr>
            <a:spLocks noGrp="1"/>
          </p:cNvSpPr>
          <p:nvPr>
            <p:ph type="dt" sz="half" idx="10"/>
          </p:nvPr>
        </p:nvSpPr>
        <p:spPr/>
        <p:txBody>
          <a:bodyPr/>
          <a:lstStyle>
            <a:lvl1pPr>
              <a:defRPr/>
            </a:lvl1pPr>
          </a:lstStyle>
          <a:p>
            <a:pPr>
              <a:defRPr/>
            </a:pPr>
            <a:endParaRPr lang="it-IT" altLang="it-IT"/>
          </a:p>
        </p:txBody>
      </p:sp>
      <p:sp>
        <p:nvSpPr>
          <p:cNvPr id="5" name="Segnaposto piè di pagina 4">
            <a:extLst>
              <a:ext uri="{FF2B5EF4-FFF2-40B4-BE49-F238E27FC236}">
                <a16:creationId xmlns:a16="http://schemas.microsoft.com/office/drawing/2014/main" id="{8160900E-8DDB-23A1-06E1-815103D4668E}"/>
              </a:ext>
            </a:extLst>
          </p:cNvPr>
          <p:cNvSpPr>
            <a:spLocks noGrp="1"/>
          </p:cNvSpPr>
          <p:nvPr>
            <p:ph type="ftr" sz="quarter" idx="11"/>
          </p:nvPr>
        </p:nvSpPr>
        <p:spPr/>
        <p:txBody>
          <a:bodyPr/>
          <a:lstStyle>
            <a:lvl1pPr>
              <a:defRPr/>
            </a:lvl1pPr>
          </a:lstStyle>
          <a:p>
            <a:pPr>
              <a:defRPr/>
            </a:pPr>
            <a:endParaRPr lang="it-IT" altLang="it-IT"/>
          </a:p>
        </p:txBody>
      </p:sp>
      <p:sp>
        <p:nvSpPr>
          <p:cNvPr id="6" name="Segnaposto numero diapositiva 5">
            <a:extLst>
              <a:ext uri="{FF2B5EF4-FFF2-40B4-BE49-F238E27FC236}">
                <a16:creationId xmlns:a16="http://schemas.microsoft.com/office/drawing/2014/main" id="{575BCCC1-6E60-F375-2F73-09A51AF505FD}"/>
              </a:ext>
            </a:extLst>
          </p:cNvPr>
          <p:cNvSpPr>
            <a:spLocks noGrp="1"/>
          </p:cNvSpPr>
          <p:nvPr>
            <p:ph type="sldNum" sz="quarter" idx="12"/>
          </p:nvPr>
        </p:nvSpPr>
        <p:spPr/>
        <p:txBody>
          <a:bodyPr/>
          <a:lstStyle>
            <a:lvl1pPr>
              <a:defRPr smtClean="0"/>
            </a:lvl1pPr>
          </a:lstStyle>
          <a:p>
            <a:pPr>
              <a:defRPr/>
            </a:pPr>
            <a:fld id="{D44BAA16-39BC-4ED8-87B0-878B20D42BBF}" type="slidenum">
              <a:rPr lang="it-IT" altLang="it-IT"/>
              <a:pPr>
                <a:defRPr/>
              </a:pPr>
              <a:t>‹N›</a:t>
            </a:fld>
            <a:endParaRPr lang="it-IT" altLang="it-IT"/>
          </a:p>
        </p:txBody>
      </p:sp>
    </p:spTree>
    <p:extLst>
      <p:ext uri="{BB962C8B-B14F-4D97-AF65-F5344CB8AC3E}">
        <p14:creationId xmlns:p14="http://schemas.microsoft.com/office/powerpoint/2010/main" val="3616669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16954293-0482-EF3C-4200-F113F78D615B}"/>
              </a:ext>
            </a:extLst>
          </p:cNvPr>
          <p:cNvSpPr>
            <a:spLocks noGrp="1"/>
          </p:cNvSpPr>
          <p:nvPr>
            <p:ph type="dt" sz="half" idx="10"/>
          </p:nvPr>
        </p:nvSpPr>
        <p:spPr/>
        <p:txBody>
          <a:bodyPr/>
          <a:lstStyle>
            <a:lvl1pPr>
              <a:defRPr/>
            </a:lvl1pPr>
          </a:lstStyle>
          <a:p>
            <a:pPr>
              <a:defRPr/>
            </a:pPr>
            <a:endParaRPr lang="it-IT" altLang="it-IT"/>
          </a:p>
        </p:txBody>
      </p:sp>
      <p:sp>
        <p:nvSpPr>
          <p:cNvPr id="6" name="Segnaposto piè di pagina 5">
            <a:extLst>
              <a:ext uri="{FF2B5EF4-FFF2-40B4-BE49-F238E27FC236}">
                <a16:creationId xmlns:a16="http://schemas.microsoft.com/office/drawing/2014/main" id="{C7197CA1-9BFF-FB38-75DC-E0BA9C641E93}"/>
              </a:ext>
            </a:extLst>
          </p:cNvPr>
          <p:cNvSpPr>
            <a:spLocks noGrp="1"/>
          </p:cNvSpPr>
          <p:nvPr>
            <p:ph type="ftr" sz="quarter" idx="11"/>
          </p:nvPr>
        </p:nvSpPr>
        <p:spPr/>
        <p:txBody>
          <a:bodyPr/>
          <a:lstStyle>
            <a:lvl1pPr>
              <a:defRPr/>
            </a:lvl1pPr>
          </a:lstStyle>
          <a:p>
            <a:pPr>
              <a:defRPr/>
            </a:pPr>
            <a:endParaRPr lang="it-IT" altLang="it-IT"/>
          </a:p>
        </p:txBody>
      </p:sp>
      <p:sp>
        <p:nvSpPr>
          <p:cNvPr id="7" name="Segnaposto numero diapositiva 6">
            <a:extLst>
              <a:ext uri="{FF2B5EF4-FFF2-40B4-BE49-F238E27FC236}">
                <a16:creationId xmlns:a16="http://schemas.microsoft.com/office/drawing/2014/main" id="{BC08BA0B-4F2C-6709-6E59-D4E0AB7E7838}"/>
              </a:ext>
            </a:extLst>
          </p:cNvPr>
          <p:cNvSpPr>
            <a:spLocks noGrp="1"/>
          </p:cNvSpPr>
          <p:nvPr>
            <p:ph type="sldNum" sz="quarter" idx="12"/>
          </p:nvPr>
        </p:nvSpPr>
        <p:spPr/>
        <p:txBody>
          <a:bodyPr/>
          <a:lstStyle>
            <a:lvl1pPr>
              <a:defRPr smtClean="0"/>
            </a:lvl1pPr>
          </a:lstStyle>
          <a:p>
            <a:pPr>
              <a:defRPr/>
            </a:pPr>
            <a:fld id="{6E36680E-69E8-4F7D-AF81-EA5B9E97E715}" type="slidenum">
              <a:rPr lang="it-IT" altLang="it-IT"/>
              <a:pPr>
                <a:defRPr/>
              </a:pPr>
              <a:t>‹N›</a:t>
            </a:fld>
            <a:endParaRPr lang="it-IT" altLang="it-IT"/>
          </a:p>
        </p:txBody>
      </p:sp>
    </p:spTree>
    <p:extLst>
      <p:ext uri="{BB962C8B-B14F-4D97-AF65-F5344CB8AC3E}">
        <p14:creationId xmlns:p14="http://schemas.microsoft.com/office/powerpoint/2010/main" val="4201637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 dello schema</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18CB7C3-3E8E-5440-2146-9B9A7705F536}"/>
              </a:ext>
            </a:extLst>
          </p:cNvPr>
          <p:cNvSpPr>
            <a:spLocks noGrp="1"/>
          </p:cNvSpPr>
          <p:nvPr>
            <p:ph type="dt" sz="half" idx="10"/>
          </p:nvPr>
        </p:nvSpPr>
        <p:spPr/>
        <p:txBody>
          <a:bodyPr/>
          <a:lstStyle>
            <a:lvl1pPr>
              <a:defRPr/>
            </a:lvl1pPr>
          </a:lstStyle>
          <a:p>
            <a:pPr>
              <a:defRPr/>
            </a:pPr>
            <a:endParaRPr lang="it-IT" altLang="it-IT"/>
          </a:p>
        </p:txBody>
      </p:sp>
      <p:sp>
        <p:nvSpPr>
          <p:cNvPr id="8" name="Segnaposto piè di pagina 7">
            <a:extLst>
              <a:ext uri="{FF2B5EF4-FFF2-40B4-BE49-F238E27FC236}">
                <a16:creationId xmlns:a16="http://schemas.microsoft.com/office/drawing/2014/main" id="{81E43145-67FA-D5FA-434F-165FE1D3D7AE}"/>
              </a:ext>
            </a:extLst>
          </p:cNvPr>
          <p:cNvSpPr>
            <a:spLocks noGrp="1"/>
          </p:cNvSpPr>
          <p:nvPr>
            <p:ph type="ftr" sz="quarter" idx="11"/>
          </p:nvPr>
        </p:nvSpPr>
        <p:spPr/>
        <p:txBody>
          <a:bodyPr/>
          <a:lstStyle>
            <a:lvl1pPr>
              <a:defRPr/>
            </a:lvl1pPr>
          </a:lstStyle>
          <a:p>
            <a:pPr>
              <a:defRPr/>
            </a:pPr>
            <a:endParaRPr lang="it-IT" altLang="it-IT"/>
          </a:p>
        </p:txBody>
      </p:sp>
      <p:sp>
        <p:nvSpPr>
          <p:cNvPr id="9" name="Segnaposto numero diapositiva 8">
            <a:extLst>
              <a:ext uri="{FF2B5EF4-FFF2-40B4-BE49-F238E27FC236}">
                <a16:creationId xmlns:a16="http://schemas.microsoft.com/office/drawing/2014/main" id="{12884B89-8C17-69FC-EE3D-441EDF0BDEC6}"/>
              </a:ext>
            </a:extLst>
          </p:cNvPr>
          <p:cNvSpPr>
            <a:spLocks noGrp="1"/>
          </p:cNvSpPr>
          <p:nvPr>
            <p:ph type="sldNum" sz="quarter" idx="12"/>
          </p:nvPr>
        </p:nvSpPr>
        <p:spPr/>
        <p:txBody>
          <a:bodyPr/>
          <a:lstStyle>
            <a:lvl1pPr>
              <a:defRPr smtClean="0"/>
            </a:lvl1pPr>
          </a:lstStyle>
          <a:p>
            <a:pPr>
              <a:defRPr/>
            </a:pPr>
            <a:fld id="{D82D6D66-2503-48F0-982B-4E9BBC668CD4}" type="slidenum">
              <a:rPr lang="it-IT" altLang="it-IT"/>
              <a:pPr>
                <a:defRPr/>
              </a:pPr>
              <a:t>‹N›</a:t>
            </a:fld>
            <a:endParaRPr lang="it-IT" altLang="it-IT"/>
          </a:p>
        </p:txBody>
      </p:sp>
    </p:spTree>
    <p:extLst>
      <p:ext uri="{BB962C8B-B14F-4D97-AF65-F5344CB8AC3E}">
        <p14:creationId xmlns:p14="http://schemas.microsoft.com/office/powerpoint/2010/main" val="2004858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DE047BA-2E55-3EC5-85B6-7F0538F24B05}"/>
              </a:ext>
            </a:extLst>
          </p:cNvPr>
          <p:cNvSpPr>
            <a:spLocks noGrp="1"/>
          </p:cNvSpPr>
          <p:nvPr>
            <p:ph type="dt" sz="half" idx="10"/>
          </p:nvPr>
        </p:nvSpPr>
        <p:spPr/>
        <p:txBody>
          <a:bodyPr/>
          <a:lstStyle>
            <a:lvl1pPr>
              <a:defRPr/>
            </a:lvl1pPr>
          </a:lstStyle>
          <a:p>
            <a:pPr>
              <a:defRPr/>
            </a:pPr>
            <a:endParaRPr lang="it-IT" altLang="it-IT"/>
          </a:p>
        </p:txBody>
      </p:sp>
      <p:sp>
        <p:nvSpPr>
          <p:cNvPr id="4" name="Segnaposto piè di pagina 3">
            <a:extLst>
              <a:ext uri="{FF2B5EF4-FFF2-40B4-BE49-F238E27FC236}">
                <a16:creationId xmlns:a16="http://schemas.microsoft.com/office/drawing/2014/main" id="{074129C7-1D50-787F-B6C5-275766ADE874}"/>
              </a:ext>
            </a:extLst>
          </p:cNvPr>
          <p:cNvSpPr>
            <a:spLocks noGrp="1"/>
          </p:cNvSpPr>
          <p:nvPr>
            <p:ph type="ftr" sz="quarter" idx="11"/>
          </p:nvPr>
        </p:nvSpPr>
        <p:spPr/>
        <p:txBody>
          <a:bodyPr/>
          <a:lstStyle>
            <a:lvl1pPr>
              <a:defRPr/>
            </a:lvl1pPr>
          </a:lstStyle>
          <a:p>
            <a:pPr>
              <a:defRPr/>
            </a:pPr>
            <a:endParaRPr lang="it-IT" altLang="it-IT"/>
          </a:p>
        </p:txBody>
      </p:sp>
      <p:sp>
        <p:nvSpPr>
          <p:cNvPr id="5" name="Segnaposto numero diapositiva 4">
            <a:extLst>
              <a:ext uri="{FF2B5EF4-FFF2-40B4-BE49-F238E27FC236}">
                <a16:creationId xmlns:a16="http://schemas.microsoft.com/office/drawing/2014/main" id="{A5A84D8F-E5BA-8F0F-A8F6-22CA39773EFD}"/>
              </a:ext>
            </a:extLst>
          </p:cNvPr>
          <p:cNvSpPr>
            <a:spLocks noGrp="1"/>
          </p:cNvSpPr>
          <p:nvPr>
            <p:ph type="sldNum" sz="quarter" idx="12"/>
          </p:nvPr>
        </p:nvSpPr>
        <p:spPr/>
        <p:txBody>
          <a:bodyPr/>
          <a:lstStyle>
            <a:lvl1pPr>
              <a:defRPr smtClean="0"/>
            </a:lvl1pPr>
          </a:lstStyle>
          <a:p>
            <a:pPr>
              <a:defRPr/>
            </a:pPr>
            <a:fld id="{FB9F20A0-AEC3-426B-903F-9B8B99932EE6}" type="slidenum">
              <a:rPr lang="it-IT" altLang="it-IT"/>
              <a:pPr>
                <a:defRPr/>
              </a:pPr>
              <a:t>‹N›</a:t>
            </a:fld>
            <a:endParaRPr lang="it-IT" altLang="it-IT"/>
          </a:p>
        </p:txBody>
      </p:sp>
    </p:spTree>
    <p:extLst>
      <p:ext uri="{BB962C8B-B14F-4D97-AF65-F5344CB8AC3E}">
        <p14:creationId xmlns:p14="http://schemas.microsoft.com/office/powerpoint/2010/main" val="2343458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BBB5623-9989-7250-D395-1C58125952CA}"/>
              </a:ext>
            </a:extLst>
          </p:cNvPr>
          <p:cNvSpPr>
            <a:spLocks noGrp="1"/>
          </p:cNvSpPr>
          <p:nvPr>
            <p:ph type="dt" sz="half" idx="10"/>
          </p:nvPr>
        </p:nvSpPr>
        <p:spPr/>
        <p:txBody>
          <a:bodyPr/>
          <a:lstStyle>
            <a:lvl1pPr>
              <a:defRPr/>
            </a:lvl1pPr>
          </a:lstStyle>
          <a:p>
            <a:pPr>
              <a:defRPr/>
            </a:pPr>
            <a:endParaRPr lang="it-IT" altLang="it-IT"/>
          </a:p>
        </p:txBody>
      </p:sp>
      <p:sp>
        <p:nvSpPr>
          <p:cNvPr id="3" name="Segnaposto piè di pagina 2">
            <a:extLst>
              <a:ext uri="{FF2B5EF4-FFF2-40B4-BE49-F238E27FC236}">
                <a16:creationId xmlns:a16="http://schemas.microsoft.com/office/drawing/2014/main" id="{ECBC2B73-08E7-D843-DC15-9098989560FF}"/>
              </a:ext>
            </a:extLst>
          </p:cNvPr>
          <p:cNvSpPr>
            <a:spLocks noGrp="1"/>
          </p:cNvSpPr>
          <p:nvPr>
            <p:ph type="ftr" sz="quarter" idx="11"/>
          </p:nvPr>
        </p:nvSpPr>
        <p:spPr/>
        <p:txBody>
          <a:bodyPr/>
          <a:lstStyle>
            <a:lvl1pPr>
              <a:defRPr/>
            </a:lvl1pPr>
          </a:lstStyle>
          <a:p>
            <a:pPr>
              <a:defRPr/>
            </a:pPr>
            <a:endParaRPr lang="it-IT" altLang="it-IT"/>
          </a:p>
        </p:txBody>
      </p:sp>
      <p:sp>
        <p:nvSpPr>
          <p:cNvPr id="4" name="Segnaposto numero diapositiva 3">
            <a:extLst>
              <a:ext uri="{FF2B5EF4-FFF2-40B4-BE49-F238E27FC236}">
                <a16:creationId xmlns:a16="http://schemas.microsoft.com/office/drawing/2014/main" id="{E5A285E5-4C81-BCE9-5203-5C9B24A839B5}"/>
              </a:ext>
            </a:extLst>
          </p:cNvPr>
          <p:cNvSpPr>
            <a:spLocks noGrp="1"/>
          </p:cNvSpPr>
          <p:nvPr>
            <p:ph type="sldNum" sz="quarter" idx="12"/>
          </p:nvPr>
        </p:nvSpPr>
        <p:spPr/>
        <p:txBody>
          <a:bodyPr/>
          <a:lstStyle>
            <a:lvl1pPr>
              <a:defRPr smtClean="0"/>
            </a:lvl1pPr>
          </a:lstStyle>
          <a:p>
            <a:pPr>
              <a:defRPr/>
            </a:pPr>
            <a:fld id="{DEB70F17-E6F1-46B6-B17F-3A2A2C6610CD}" type="slidenum">
              <a:rPr lang="it-IT" altLang="it-IT"/>
              <a:pPr>
                <a:defRPr/>
              </a:pPr>
              <a:t>‹N›</a:t>
            </a:fld>
            <a:endParaRPr lang="it-IT" altLang="it-IT"/>
          </a:p>
        </p:txBody>
      </p:sp>
    </p:spTree>
    <p:extLst>
      <p:ext uri="{BB962C8B-B14F-4D97-AF65-F5344CB8AC3E}">
        <p14:creationId xmlns:p14="http://schemas.microsoft.com/office/powerpoint/2010/main" val="2474291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0DC7C9D-FFD4-EED2-423F-EDE7C621B2BD}"/>
              </a:ext>
            </a:extLst>
          </p:cNvPr>
          <p:cNvSpPr>
            <a:spLocks noGrp="1"/>
          </p:cNvSpPr>
          <p:nvPr>
            <p:ph type="dt" sz="half" idx="10"/>
          </p:nvPr>
        </p:nvSpPr>
        <p:spPr/>
        <p:txBody>
          <a:bodyPr/>
          <a:lstStyle>
            <a:lvl1pPr>
              <a:defRPr/>
            </a:lvl1pPr>
          </a:lstStyle>
          <a:p>
            <a:pPr>
              <a:defRPr/>
            </a:pPr>
            <a:endParaRPr lang="it-IT" altLang="it-IT"/>
          </a:p>
        </p:txBody>
      </p:sp>
      <p:sp>
        <p:nvSpPr>
          <p:cNvPr id="6" name="Segnaposto piè di pagina 5">
            <a:extLst>
              <a:ext uri="{FF2B5EF4-FFF2-40B4-BE49-F238E27FC236}">
                <a16:creationId xmlns:a16="http://schemas.microsoft.com/office/drawing/2014/main" id="{1A82FB55-096D-F88F-FA8B-C0C4589D4DF3}"/>
              </a:ext>
            </a:extLst>
          </p:cNvPr>
          <p:cNvSpPr>
            <a:spLocks noGrp="1"/>
          </p:cNvSpPr>
          <p:nvPr>
            <p:ph type="ftr" sz="quarter" idx="11"/>
          </p:nvPr>
        </p:nvSpPr>
        <p:spPr/>
        <p:txBody>
          <a:bodyPr/>
          <a:lstStyle>
            <a:lvl1pPr>
              <a:defRPr/>
            </a:lvl1pPr>
          </a:lstStyle>
          <a:p>
            <a:pPr>
              <a:defRPr/>
            </a:pPr>
            <a:endParaRPr lang="it-IT" altLang="it-IT"/>
          </a:p>
        </p:txBody>
      </p:sp>
      <p:sp>
        <p:nvSpPr>
          <p:cNvPr id="7" name="Segnaposto numero diapositiva 6">
            <a:extLst>
              <a:ext uri="{FF2B5EF4-FFF2-40B4-BE49-F238E27FC236}">
                <a16:creationId xmlns:a16="http://schemas.microsoft.com/office/drawing/2014/main" id="{A77D60B6-D2FD-CC52-64CA-8E92A5F1ECCC}"/>
              </a:ext>
            </a:extLst>
          </p:cNvPr>
          <p:cNvSpPr>
            <a:spLocks noGrp="1"/>
          </p:cNvSpPr>
          <p:nvPr>
            <p:ph type="sldNum" sz="quarter" idx="12"/>
          </p:nvPr>
        </p:nvSpPr>
        <p:spPr/>
        <p:txBody>
          <a:bodyPr/>
          <a:lstStyle>
            <a:lvl1pPr>
              <a:defRPr smtClean="0"/>
            </a:lvl1pPr>
          </a:lstStyle>
          <a:p>
            <a:pPr>
              <a:defRPr/>
            </a:pPr>
            <a:fld id="{59DD24F3-6544-4419-8DCC-D82353D80A3B}" type="slidenum">
              <a:rPr lang="it-IT" altLang="it-IT"/>
              <a:pPr>
                <a:defRPr/>
              </a:pPr>
              <a:t>‹N›</a:t>
            </a:fld>
            <a:endParaRPr lang="it-IT" altLang="it-IT"/>
          </a:p>
        </p:txBody>
      </p:sp>
    </p:spTree>
    <p:extLst>
      <p:ext uri="{BB962C8B-B14F-4D97-AF65-F5344CB8AC3E}">
        <p14:creationId xmlns:p14="http://schemas.microsoft.com/office/powerpoint/2010/main" val="249865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B98674B-9C23-2E17-0B91-503BFAA712D2}"/>
              </a:ext>
            </a:extLst>
          </p:cNvPr>
          <p:cNvSpPr>
            <a:spLocks noGrp="1"/>
          </p:cNvSpPr>
          <p:nvPr>
            <p:ph type="dt" sz="half" idx="10"/>
          </p:nvPr>
        </p:nvSpPr>
        <p:spPr/>
        <p:txBody>
          <a:bodyPr/>
          <a:lstStyle>
            <a:lvl1pPr>
              <a:defRPr/>
            </a:lvl1pPr>
          </a:lstStyle>
          <a:p>
            <a:pPr>
              <a:defRPr/>
            </a:pPr>
            <a:endParaRPr lang="it-IT" altLang="it-IT"/>
          </a:p>
        </p:txBody>
      </p:sp>
      <p:sp>
        <p:nvSpPr>
          <p:cNvPr id="6" name="Segnaposto piè di pagina 5">
            <a:extLst>
              <a:ext uri="{FF2B5EF4-FFF2-40B4-BE49-F238E27FC236}">
                <a16:creationId xmlns:a16="http://schemas.microsoft.com/office/drawing/2014/main" id="{61FDEC14-CD0D-CBFF-9669-06A9B5D16847}"/>
              </a:ext>
            </a:extLst>
          </p:cNvPr>
          <p:cNvSpPr>
            <a:spLocks noGrp="1"/>
          </p:cNvSpPr>
          <p:nvPr>
            <p:ph type="ftr" sz="quarter" idx="11"/>
          </p:nvPr>
        </p:nvSpPr>
        <p:spPr/>
        <p:txBody>
          <a:bodyPr/>
          <a:lstStyle>
            <a:lvl1pPr>
              <a:defRPr/>
            </a:lvl1pPr>
          </a:lstStyle>
          <a:p>
            <a:pPr>
              <a:defRPr/>
            </a:pPr>
            <a:endParaRPr lang="it-IT" altLang="it-IT"/>
          </a:p>
        </p:txBody>
      </p:sp>
      <p:sp>
        <p:nvSpPr>
          <p:cNvPr id="7" name="Segnaposto numero diapositiva 6">
            <a:extLst>
              <a:ext uri="{FF2B5EF4-FFF2-40B4-BE49-F238E27FC236}">
                <a16:creationId xmlns:a16="http://schemas.microsoft.com/office/drawing/2014/main" id="{9FA08104-7FC4-A04B-073D-A55F3BFB48AA}"/>
              </a:ext>
            </a:extLst>
          </p:cNvPr>
          <p:cNvSpPr>
            <a:spLocks noGrp="1"/>
          </p:cNvSpPr>
          <p:nvPr>
            <p:ph type="sldNum" sz="quarter" idx="12"/>
          </p:nvPr>
        </p:nvSpPr>
        <p:spPr/>
        <p:txBody>
          <a:bodyPr/>
          <a:lstStyle>
            <a:lvl1pPr>
              <a:defRPr smtClean="0"/>
            </a:lvl1pPr>
          </a:lstStyle>
          <a:p>
            <a:pPr>
              <a:defRPr/>
            </a:pPr>
            <a:fld id="{76760E0B-BD0F-4573-A36A-200DDEE0D177}" type="slidenum">
              <a:rPr lang="it-IT" altLang="it-IT"/>
              <a:pPr>
                <a:defRPr/>
              </a:pPr>
              <a:t>‹N›</a:t>
            </a:fld>
            <a:endParaRPr lang="it-IT" altLang="it-IT"/>
          </a:p>
        </p:txBody>
      </p:sp>
    </p:spTree>
    <p:extLst>
      <p:ext uri="{BB962C8B-B14F-4D97-AF65-F5344CB8AC3E}">
        <p14:creationId xmlns:p14="http://schemas.microsoft.com/office/powerpoint/2010/main" val="2547956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FD8EB60-4994-EA5B-D0A2-92C09682E080}"/>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a:extLst>
              <a:ext uri="{FF2B5EF4-FFF2-40B4-BE49-F238E27FC236}">
                <a16:creationId xmlns:a16="http://schemas.microsoft.com/office/drawing/2014/main" id="{B295DCAB-DF08-A5E7-53A8-78556B81F81A}"/>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a:extLst>
              <a:ext uri="{FF2B5EF4-FFF2-40B4-BE49-F238E27FC236}">
                <a16:creationId xmlns:a16="http://schemas.microsoft.com/office/drawing/2014/main" id="{3F174276-C540-F977-8CF9-0191944F058A}"/>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it-IT" altLang="it-IT"/>
          </a:p>
        </p:txBody>
      </p:sp>
      <p:sp>
        <p:nvSpPr>
          <p:cNvPr id="1029" name="Rectangle 5">
            <a:extLst>
              <a:ext uri="{FF2B5EF4-FFF2-40B4-BE49-F238E27FC236}">
                <a16:creationId xmlns:a16="http://schemas.microsoft.com/office/drawing/2014/main" id="{B8E92984-7100-5484-D9DA-7681147F93E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it-IT" altLang="it-IT"/>
          </a:p>
        </p:txBody>
      </p:sp>
      <p:sp>
        <p:nvSpPr>
          <p:cNvPr id="1030" name="Rectangle 6">
            <a:extLst>
              <a:ext uri="{FF2B5EF4-FFF2-40B4-BE49-F238E27FC236}">
                <a16:creationId xmlns:a16="http://schemas.microsoft.com/office/drawing/2014/main" id="{69CAF5CA-CA51-48F5-FD4B-32A347AE154D}"/>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FE524B38-86B4-4F81-9AFE-CEA27F8C4F4E}"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0481BA8D-B371-AF43-9890-162E7CE8F540}"/>
              </a:ext>
            </a:extLst>
          </p:cNvPr>
          <p:cNvSpPr>
            <a:spLocks noGrp="1" noChangeArrowheads="1"/>
          </p:cNvSpPr>
          <p:nvPr>
            <p:ph type="subTitle" idx="1"/>
          </p:nvPr>
        </p:nvSpPr>
        <p:spPr>
          <a:xfrm>
            <a:off x="1371600" y="3500438"/>
            <a:ext cx="6400800" cy="2376487"/>
          </a:xfrm>
        </p:spPr>
        <p:txBody>
          <a:bodyPr/>
          <a:lstStyle/>
          <a:p>
            <a:pPr marL="358775" lvl="2" algn="l" eaLnBrk="1" hangingPunct="1">
              <a:lnSpc>
                <a:spcPct val="80000"/>
              </a:lnSpc>
            </a:pPr>
            <a:endParaRPr lang="it-IT" altLang="it-IT" sz="1000" b="1" i="1"/>
          </a:p>
          <a:p>
            <a:pPr marL="358775" lvl="2" algn="l" eaLnBrk="1" hangingPunct="1">
              <a:lnSpc>
                <a:spcPct val="80000"/>
              </a:lnSpc>
            </a:pPr>
            <a:r>
              <a:rPr lang="it-IT" altLang="it-IT" b="1" i="1"/>
              <a:t>Nessuno meglio dei residenti conosce in dettaglio le persone, i luoghi e le situazioni dell’area in cui vive o che frequenta. Questa conoscenza di dettaglio (che spesso nemmeno le Forze dell’Ordine possiedono) fa dei residenti i custodi naturali del proprio ambiente. </a:t>
            </a:r>
          </a:p>
          <a:p>
            <a:pPr marL="358775" lvl="2" algn="l" eaLnBrk="1" hangingPunct="1">
              <a:lnSpc>
                <a:spcPct val="80000"/>
              </a:lnSpc>
            </a:pPr>
            <a:r>
              <a:rPr lang="it-IT" altLang="it-IT" b="1" i="1"/>
              <a:t>Mettere i nostri occhi e le nostre orecchie a disposizione delle Forze dell’Ordine è uno degli scopi principali dell’attività di Controllo di Vicinato.</a:t>
            </a:r>
          </a:p>
        </p:txBody>
      </p:sp>
      <p:sp>
        <p:nvSpPr>
          <p:cNvPr id="13315" name="Text Box 5">
            <a:extLst>
              <a:ext uri="{FF2B5EF4-FFF2-40B4-BE49-F238E27FC236}">
                <a16:creationId xmlns:a16="http://schemas.microsoft.com/office/drawing/2014/main" id="{DB100440-BD2B-9FD5-DF93-6350A7DA6F7E}"/>
              </a:ext>
            </a:extLst>
          </p:cNvPr>
          <p:cNvSpPr txBox="1">
            <a:spLocks noChangeArrowheads="1"/>
          </p:cNvSpPr>
          <p:nvPr/>
        </p:nvSpPr>
        <p:spPr bwMode="auto">
          <a:xfrm>
            <a:off x="808038" y="568325"/>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t-IT" altLang="it-IT"/>
          </a:p>
        </p:txBody>
      </p:sp>
      <p:sp>
        <p:nvSpPr>
          <p:cNvPr id="13316" name="Text Box 7">
            <a:extLst>
              <a:ext uri="{FF2B5EF4-FFF2-40B4-BE49-F238E27FC236}">
                <a16:creationId xmlns:a16="http://schemas.microsoft.com/office/drawing/2014/main" id="{990DC6A6-8EDE-876E-D981-84F3F829921C}"/>
              </a:ext>
            </a:extLst>
          </p:cNvPr>
          <p:cNvSpPr txBox="1">
            <a:spLocks noChangeArrowheads="1"/>
          </p:cNvSpPr>
          <p:nvPr/>
        </p:nvSpPr>
        <p:spPr bwMode="auto">
          <a:xfrm>
            <a:off x="323850" y="2054225"/>
            <a:ext cx="27352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altLang="it-IT" b="1"/>
              <a:t>Comune di Pinarolo Po</a:t>
            </a:r>
            <a:endParaRPr lang="it-IT" altLang="it-IT"/>
          </a:p>
          <a:p>
            <a:pPr algn="ctr" eaLnBrk="1" hangingPunct="1"/>
            <a:r>
              <a:rPr lang="it-IT" altLang="it-IT"/>
              <a:t>Comando P.L.</a:t>
            </a:r>
          </a:p>
        </p:txBody>
      </p:sp>
      <p:pic>
        <p:nvPicPr>
          <p:cNvPr id="13317" name="Immagine 4" descr="Immagine che contiene disegno, pianta, illustrazione, design&#10;&#10;Descrizione generata automaticamente">
            <a:extLst>
              <a:ext uri="{FF2B5EF4-FFF2-40B4-BE49-F238E27FC236}">
                <a16:creationId xmlns:a16="http://schemas.microsoft.com/office/drawing/2014/main" id="{B85CA431-0DD6-FC6A-27CD-C576732061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4100" y="731838"/>
            <a:ext cx="1274763" cy="1309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9" descr="Convocazione di incontri per il “Controllo di vicinato” - Ragusa Libera">
            <a:extLst>
              <a:ext uri="{FF2B5EF4-FFF2-40B4-BE49-F238E27FC236}">
                <a16:creationId xmlns:a16="http://schemas.microsoft.com/office/drawing/2014/main" id="{A26A9E5F-FFF9-34F1-5B62-23E7C8826C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58788"/>
            <a:ext cx="4319588" cy="297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00C2393-76FD-EBFB-8670-E1B530CE3E9D}"/>
              </a:ext>
            </a:extLst>
          </p:cNvPr>
          <p:cNvSpPr>
            <a:spLocks noGrp="1" noChangeArrowheads="1"/>
          </p:cNvSpPr>
          <p:nvPr>
            <p:ph type="title"/>
          </p:nvPr>
        </p:nvSpPr>
        <p:spPr/>
        <p:txBody>
          <a:bodyPr/>
          <a:lstStyle/>
          <a:p>
            <a:pPr eaLnBrk="1" hangingPunct="1"/>
            <a:r>
              <a:rPr lang="it-IT" altLang="it-IT" b="1"/>
              <a:t>Che tipo di progetto è?</a:t>
            </a:r>
          </a:p>
        </p:txBody>
      </p:sp>
      <p:sp>
        <p:nvSpPr>
          <p:cNvPr id="14339" name="Rectangle 3">
            <a:extLst>
              <a:ext uri="{FF2B5EF4-FFF2-40B4-BE49-F238E27FC236}">
                <a16:creationId xmlns:a16="http://schemas.microsoft.com/office/drawing/2014/main" id="{00063A2B-2B98-8455-3EF5-40E6FE649FD6}"/>
              </a:ext>
            </a:extLst>
          </p:cNvPr>
          <p:cNvSpPr>
            <a:spLocks noGrp="1" noChangeArrowheads="1"/>
          </p:cNvSpPr>
          <p:nvPr>
            <p:ph type="body" idx="1"/>
          </p:nvPr>
        </p:nvSpPr>
        <p:spPr/>
        <p:txBody>
          <a:bodyPr/>
          <a:lstStyle/>
          <a:p>
            <a:pPr marL="0" indent="0" eaLnBrk="1" hangingPunct="1">
              <a:lnSpc>
                <a:spcPct val="90000"/>
              </a:lnSpc>
              <a:buFontTx/>
              <a:buNone/>
            </a:pPr>
            <a:r>
              <a:rPr lang="it-IT" altLang="it-IT" sz="2800"/>
              <a:t>Il CDV è, per sua natura, un progetto trasversale poiché considera la sicurezza delle comunità un </a:t>
            </a:r>
            <a:r>
              <a:rPr lang="it-IT" altLang="it-IT" sz="2800" i="1"/>
              <a:t>bene comune</a:t>
            </a:r>
            <a:r>
              <a:rPr lang="it-IT" altLang="it-IT" sz="2800"/>
              <a:t>. I gruppi di CDV sono apartitici e apolitici e supportano tutte le Amministrazioni comunali a prescindere dal loro colore politico. Il progetto ha lo scopo di valorizzare le esperienze locali di </a:t>
            </a:r>
            <a:r>
              <a:rPr lang="it-IT" altLang="it-IT" sz="2800" i="1"/>
              <a:t>sicurezza partecipata </a:t>
            </a:r>
            <a:r>
              <a:rPr lang="it-IT" altLang="it-IT" sz="2800"/>
              <a:t>e mette al primo posto la prevenzione contro i reati predatori e la partecipazione attiva dei cittadini, rifiutando ogni discriminazione di appartenenza politica, etnica, di genere e religiosa.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EB48E85-1250-E15A-C460-44A5BF16EB2D}"/>
              </a:ext>
            </a:extLst>
          </p:cNvPr>
          <p:cNvSpPr>
            <a:spLocks noGrp="1" noChangeArrowheads="1"/>
          </p:cNvSpPr>
          <p:nvPr>
            <p:ph type="title"/>
          </p:nvPr>
        </p:nvSpPr>
        <p:spPr/>
        <p:txBody>
          <a:bodyPr/>
          <a:lstStyle/>
          <a:p>
            <a:pPr eaLnBrk="1" hangingPunct="1"/>
            <a:endParaRPr lang="it-IT" altLang="it-IT"/>
          </a:p>
        </p:txBody>
      </p:sp>
      <p:sp>
        <p:nvSpPr>
          <p:cNvPr id="15363" name="Rectangle 3">
            <a:extLst>
              <a:ext uri="{FF2B5EF4-FFF2-40B4-BE49-F238E27FC236}">
                <a16:creationId xmlns:a16="http://schemas.microsoft.com/office/drawing/2014/main" id="{95525C51-B972-0C07-CDBD-1742A5C956EB}"/>
              </a:ext>
            </a:extLst>
          </p:cNvPr>
          <p:cNvSpPr>
            <a:spLocks noGrp="1" noChangeArrowheads="1"/>
          </p:cNvSpPr>
          <p:nvPr>
            <p:ph type="body" idx="1"/>
          </p:nvPr>
        </p:nvSpPr>
        <p:spPr/>
        <p:txBody>
          <a:bodyPr/>
          <a:lstStyle/>
          <a:p>
            <a:pPr eaLnBrk="1" hangingPunct="1"/>
            <a:r>
              <a:rPr lang="it-IT" altLang="it-IT"/>
              <a:t>Il Controllo di Vicinato non è una forma di presidio mobile del territorio e non sostituisce in alcun modo i compiti specifici delle Forze dell’Ordine. Per Controllo di Vicinato si intendono, invece, </a:t>
            </a:r>
            <a:r>
              <a:rPr lang="it-IT" altLang="it-IT" i="1"/>
              <a:t>buone pratiche di prevenzione del rischio </a:t>
            </a:r>
            <a:r>
              <a:rPr lang="it-IT" altLang="it-IT"/>
              <a:t>e </a:t>
            </a:r>
            <a:r>
              <a:rPr lang="it-IT" altLang="it-IT" i="1"/>
              <a:t>sorveglianza informale </a:t>
            </a:r>
            <a:r>
              <a:rPr lang="it-IT" altLang="it-IT"/>
              <a:t>dei propri spazi privati e condivisi.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1A1C730-8E32-171F-4FF7-6F62A9F5D71A}"/>
              </a:ext>
            </a:extLst>
          </p:cNvPr>
          <p:cNvSpPr>
            <a:spLocks noGrp="1" noChangeArrowheads="1"/>
          </p:cNvSpPr>
          <p:nvPr>
            <p:ph type="title"/>
          </p:nvPr>
        </p:nvSpPr>
        <p:spPr/>
        <p:txBody>
          <a:bodyPr/>
          <a:lstStyle/>
          <a:p>
            <a:pPr eaLnBrk="1" hangingPunct="1"/>
            <a:r>
              <a:rPr lang="it-IT" altLang="it-IT" sz="4000" b="1"/>
              <a:t>Cosa fanno i cittadini che aderiscono ad un gruppo CDV? </a:t>
            </a:r>
          </a:p>
        </p:txBody>
      </p:sp>
      <p:sp>
        <p:nvSpPr>
          <p:cNvPr id="16387" name="Rectangle 3">
            <a:extLst>
              <a:ext uri="{FF2B5EF4-FFF2-40B4-BE49-F238E27FC236}">
                <a16:creationId xmlns:a16="http://schemas.microsoft.com/office/drawing/2014/main" id="{1062A879-0C1C-515A-8C30-6482EF3CFFEC}"/>
              </a:ext>
            </a:extLst>
          </p:cNvPr>
          <p:cNvSpPr>
            <a:spLocks noGrp="1" noChangeArrowheads="1"/>
          </p:cNvSpPr>
          <p:nvPr>
            <p:ph type="body" idx="1"/>
          </p:nvPr>
        </p:nvSpPr>
        <p:spPr/>
        <p:txBody>
          <a:bodyPr/>
          <a:lstStyle/>
          <a:p>
            <a:pPr eaLnBrk="1" hangingPunct="1">
              <a:lnSpc>
                <a:spcPct val="90000"/>
              </a:lnSpc>
            </a:pPr>
            <a:endParaRPr lang="it-IT" altLang="it-IT" sz="2400"/>
          </a:p>
          <a:p>
            <a:pPr eaLnBrk="1" hangingPunct="1">
              <a:lnSpc>
                <a:spcPct val="90000"/>
              </a:lnSpc>
            </a:pPr>
            <a:r>
              <a:rPr lang="it-IT" altLang="it-IT" sz="2400"/>
              <a:t>Le famiglie aderenti ai gruppi CDV, durante la loro quotidianità, imparano a riconoscere anomalie e criticità che si manifestano nelle aree in cui risiedono, con lo scopo di segnalarle prontamente alle Forze dell’Ordine. Parallelamente, imparano ad identificare e rimuovere le vulnerabilità comportamentali, strutturali ed ambientali, su cui gli autori di reato fanno affidamento. </a:t>
            </a:r>
          </a:p>
          <a:p>
            <a:pPr eaLnBrk="1" hangingPunct="1">
              <a:lnSpc>
                <a:spcPct val="90000"/>
              </a:lnSpc>
            </a:pPr>
            <a:r>
              <a:rPr lang="it-IT" altLang="it-IT" sz="2400"/>
              <a:t>Per quanto concerne l’identificazione delle vulnerabilità negli spazi pubblici, i gruppi CDV operano in sinergia con le Forze dell’Ordine.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A8DABE1-2EB8-AA31-2CF9-2A619626FDBB}"/>
              </a:ext>
            </a:extLst>
          </p:cNvPr>
          <p:cNvSpPr>
            <a:spLocks noGrp="1" noChangeArrowheads="1"/>
          </p:cNvSpPr>
          <p:nvPr>
            <p:ph type="title"/>
          </p:nvPr>
        </p:nvSpPr>
        <p:spPr/>
        <p:txBody>
          <a:bodyPr/>
          <a:lstStyle/>
          <a:p>
            <a:pPr eaLnBrk="1" hangingPunct="1"/>
            <a:r>
              <a:rPr lang="it-IT" altLang="it-IT" sz="2800" b="1"/>
              <a:t>Che ruolo svolgono i Coordinatori di Gruppo e i Referenti di Zona?</a:t>
            </a:r>
            <a:r>
              <a:rPr lang="it-IT" altLang="it-IT" sz="4000"/>
              <a:t> </a:t>
            </a:r>
          </a:p>
        </p:txBody>
      </p:sp>
      <p:sp>
        <p:nvSpPr>
          <p:cNvPr id="17411" name="Rectangle 3">
            <a:extLst>
              <a:ext uri="{FF2B5EF4-FFF2-40B4-BE49-F238E27FC236}">
                <a16:creationId xmlns:a16="http://schemas.microsoft.com/office/drawing/2014/main" id="{69CFE529-8C01-AED3-7ECE-7B41061F1DDA}"/>
              </a:ext>
            </a:extLst>
          </p:cNvPr>
          <p:cNvSpPr>
            <a:spLocks noGrp="1" noChangeArrowheads="1"/>
          </p:cNvSpPr>
          <p:nvPr>
            <p:ph type="body" idx="1"/>
          </p:nvPr>
        </p:nvSpPr>
        <p:spPr/>
        <p:txBody>
          <a:bodyPr/>
          <a:lstStyle/>
          <a:p>
            <a:pPr algn="ctr" eaLnBrk="1" hangingPunct="1"/>
            <a:r>
              <a:rPr lang="it-IT" altLang="it-IT"/>
              <a:t>????</a:t>
            </a:r>
          </a:p>
          <a:p>
            <a:pPr eaLnBrk="1" hangingPunct="1">
              <a:buFontTx/>
              <a:buNone/>
            </a:pPr>
            <a:endParaRPr lang="it-IT" altLang="it-IT"/>
          </a:p>
          <a:p>
            <a:pPr eaLnBrk="1" hangingPunct="1"/>
            <a:r>
              <a:rPr lang="it-IT" altLang="it-IT" sz="2600"/>
              <a:t>Nominato su base fiduciaria dalle famiglie, il Coordinatore aiuta i membri del suo gruppo in caso di richieste da parte di questi o di adesioni di nuove famiglie. Gestisce i contatti con la Pubblica Amministrazione, le Forze dell’Ordine e le associazioni locali promotrici del progetto.</a:t>
            </a:r>
            <a:r>
              <a:rPr lang="it-IT" altLang="it-IT"/>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4CF9978-0712-FE6E-2ECD-36E0D72FF942}"/>
              </a:ext>
            </a:extLst>
          </p:cNvPr>
          <p:cNvSpPr>
            <a:spLocks noGrp="1" noChangeArrowheads="1"/>
          </p:cNvSpPr>
          <p:nvPr>
            <p:ph type="title"/>
          </p:nvPr>
        </p:nvSpPr>
        <p:spPr/>
        <p:txBody>
          <a:bodyPr/>
          <a:lstStyle/>
          <a:p>
            <a:pPr eaLnBrk="1" hangingPunct="1"/>
            <a:r>
              <a:rPr lang="it-IT" altLang="it-IT" sz="4000" b="1"/>
              <a:t>Qual è il ruolo della Polizia Locale e delle Forze del’Ordine?</a:t>
            </a:r>
          </a:p>
        </p:txBody>
      </p:sp>
      <p:sp>
        <p:nvSpPr>
          <p:cNvPr id="18435" name="Rectangle 3">
            <a:extLst>
              <a:ext uri="{FF2B5EF4-FFF2-40B4-BE49-F238E27FC236}">
                <a16:creationId xmlns:a16="http://schemas.microsoft.com/office/drawing/2014/main" id="{ED79B26E-FFA2-2DB6-FE5B-FFB7742DEC40}"/>
              </a:ext>
            </a:extLst>
          </p:cNvPr>
          <p:cNvSpPr>
            <a:spLocks noGrp="1" noChangeArrowheads="1"/>
          </p:cNvSpPr>
          <p:nvPr>
            <p:ph type="body" idx="1"/>
          </p:nvPr>
        </p:nvSpPr>
        <p:spPr/>
        <p:txBody>
          <a:bodyPr/>
          <a:lstStyle/>
          <a:p>
            <a:pPr eaLnBrk="1" hangingPunct="1">
              <a:lnSpc>
                <a:spcPct val="90000"/>
              </a:lnSpc>
            </a:pPr>
            <a:endParaRPr lang="it-IT" altLang="it-IT" sz="2400"/>
          </a:p>
          <a:p>
            <a:pPr eaLnBrk="1" hangingPunct="1">
              <a:lnSpc>
                <a:spcPct val="90000"/>
              </a:lnSpc>
            </a:pPr>
            <a:r>
              <a:rPr lang="it-IT" altLang="it-IT" sz="2400"/>
              <a:t>Polizia Locale e Forze dell’Ordine svolgono un ruolo importante all’interno del progetto diventando punto di riferimento dei gruppi. Polizia Locale e Forze dell’Ordine ricevono le segnalazioni dagli aderenti al progetto, ma possono anche fornire feedback ed aiutare i gruppi a migliorare la qualità e la tempestività delle proprie segnalazioni. Possono, inoltre, comunicare in tempo reale informazioni utili per i residenti di una determinata zona (si pensi, ad esempio, alla presenza nel territorio di tentativi di truffa a danni degli anziani).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D527CC5-C4FA-9617-DF53-9C6A080DB907}"/>
              </a:ext>
            </a:extLst>
          </p:cNvPr>
          <p:cNvSpPr>
            <a:spLocks noGrp="1" noChangeArrowheads="1"/>
          </p:cNvSpPr>
          <p:nvPr>
            <p:ph type="title"/>
          </p:nvPr>
        </p:nvSpPr>
        <p:spPr/>
        <p:txBody>
          <a:bodyPr/>
          <a:lstStyle/>
          <a:p>
            <a:pPr eaLnBrk="1" hangingPunct="1"/>
            <a:r>
              <a:rPr lang="it-IT" altLang="it-IT"/>
              <a:t>E la privacy??</a:t>
            </a:r>
          </a:p>
        </p:txBody>
      </p:sp>
      <p:sp>
        <p:nvSpPr>
          <p:cNvPr id="19459" name="Rectangle 3">
            <a:extLst>
              <a:ext uri="{FF2B5EF4-FFF2-40B4-BE49-F238E27FC236}">
                <a16:creationId xmlns:a16="http://schemas.microsoft.com/office/drawing/2014/main" id="{79093984-85CE-AB17-ED8D-3A6884094690}"/>
              </a:ext>
            </a:extLst>
          </p:cNvPr>
          <p:cNvSpPr>
            <a:spLocks noGrp="1" noChangeArrowheads="1"/>
          </p:cNvSpPr>
          <p:nvPr>
            <p:ph type="body" idx="1"/>
          </p:nvPr>
        </p:nvSpPr>
        <p:spPr/>
        <p:txBody>
          <a:bodyPr/>
          <a:lstStyle/>
          <a:p>
            <a:pPr eaLnBrk="1" hangingPunct="1">
              <a:lnSpc>
                <a:spcPct val="90000"/>
              </a:lnSpc>
            </a:pPr>
            <a:r>
              <a:rPr lang="it-IT" altLang="it-IT" sz="2400"/>
              <a:t>I dati relativi a numeri di targa e descrizioni di persone o auto sospette vengono segnalati esclusivamente alle Forze dell’Ordine, e non vengono diffusi all’esterno del circuito dei gruppi CDV. </a:t>
            </a:r>
          </a:p>
          <a:p>
            <a:pPr eaLnBrk="1" hangingPunct="1">
              <a:lnSpc>
                <a:spcPct val="90000"/>
              </a:lnSpc>
            </a:pPr>
            <a:r>
              <a:rPr lang="it-IT" altLang="it-IT" sz="2400"/>
              <a:t>I nominativi degli aderenti ai gruppi CDV possono essere consegnati alle Amministrazioni comunali/ Polizia Locale o alle Forze dell’Ordine (sulla base di accordi locali), oppure conservati direttamente dal Coordinatore. In ogni caso, all’atto del conferimento dei dati, gli aderenti sottoscrivono un’apposita liberatoria al trattamento del dato, come per legge. </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573</Words>
  <Application>Microsoft Office PowerPoint</Application>
  <PresentationFormat>Presentazione su schermo (4:3)</PresentationFormat>
  <Paragraphs>22</Paragraphs>
  <Slides>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7</vt:i4>
      </vt:variant>
    </vt:vector>
  </HeadingPairs>
  <TitlesOfParts>
    <vt:vector size="10" baseType="lpstr">
      <vt:lpstr>Arial</vt:lpstr>
      <vt:lpstr>Aptos</vt:lpstr>
      <vt:lpstr>Struttura predefinita</vt:lpstr>
      <vt:lpstr>Presentazione standard di PowerPoint</vt:lpstr>
      <vt:lpstr>Che tipo di progetto è?</vt:lpstr>
      <vt:lpstr>Presentazione standard di PowerPoint</vt:lpstr>
      <vt:lpstr>Cosa fanno i cittadini che aderiscono ad un gruppo CDV? </vt:lpstr>
      <vt:lpstr>Che ruolo svolgono i Coordinatori di Gruppo e i Referenti di Zona? </vt:lpstr>
      <vt:lpstr>Qual è il ruolo della Polizia Locale e delle Forze del’Ordine?</vt:lpstr>
      <vt:lpstr>E la privacy??</vt:lpstr>
    </vt:vector>
  </TitlesOfParts>
  <Company>Comune di Garlasco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cviola</dc:creator>
  <cp:lastModifiedBy>Matteo Luca trespidi</cp:lastModifiedBy>
  <cp:revision>4</cp:revision>
  <dcterms:created xsi:type="dcterms:W3CDTF">2021-12-15T09:32:42Z</dcterms:created>
  <dcterms:modified xsi:type="dcterms:W3CDTF">2024-10-14T09:17:18Z</dcterms:modified>
</cp:coreProperties>
</file>